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0946D66-13D3-44AC-983C-A3EBB97B73F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EB84BB1-5D8D-463E-B69C-FBE070760AA8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6D66-13D3-44AC-983C-A3EBB97B73F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84BB1-5D8D-463E-B69C-FBE070760A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6D66-13D3-44AC-983C-A3EBB97B73F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84BB1-5D8D-463E-B69C-FBE070760A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6D66-13D3-44AC-983C-A3EBB97B73F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84BB1-5D8D-463E-B69C-FBE070760A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6D66-13D3-44AC-983C-A3EBB97B73F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84BB1-5D8D-463E-B69C-FBE070760A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6D66-13D3-44AC-983C-A3EBB97B73F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84BB1-5D8D-463E-B69C-FBE070760AA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6D66-13D3-44AC-983C-A3EBB97B73F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84BB1-5D8D-463E-B69C-FBE070760A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6D66-13D3-44AC-983C-A3EBB97B73F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84BB1-5D8D-463E-B69C-FBE070760A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6D66-13D3-44AC-983C-A3EBB97B73F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84BB1-5D8D-463E-B69C-FBE070760A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6D66-13D3-44AC-983C-A3EBB97B73F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84BB1-5D8D-463E-B69C-FBE070760AA8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6D66-13D3-44AC-983C-A3EBB97B73F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84BB1-5D8D-463E-B69C-FBE070760A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0946D66-13D3-44AC-983C-A3EBB97B73F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4EB84BB1-5D8D-463E-B69C-FBE070760A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Indians of Alabama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Where did they live?</a:t>
            </a:r>
          </a:p>
          <a:p>
            <a:endParaRPr lang="en-US" dirty="0"/>
          </a:p>
          <a:p>
            <a:r>
              <a:rPr lang="en-US" dirty="0" smtClean="0"/>
              <a:t>See if you know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372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23652"/>
            <a:ext cx="8077200" cy="4000948"/>
          </a:xfrm>
        </p:spPr>
        <p:txBody>
          <a:bodyPr/>
          <a:lstStyle/>
          <a:p>
            <a:r>
              <a:rPr lang="en-US" dirty="0" smtClean="0"/>
              <a:t>A star will appear on a section of the map</a:t>
            </a:r>
          </a:p>
          <a:p>
            <a:r>
              <a:rPr lang="en-US" dirty="0" smtClean="0"/>
              <a:t>Name the Indian tribe that lived in that area</a:t>
            </a:r>
          </a:p>
          <a:p>
            <a:r>
              <a:rPr lang="en-US" dirty="0" smtClean="0"/>
              <a:t>Click the mouse to see if you guessed correctly</a:t>
            </a:r>
          </a:p>
          <a:p>
            <a:r>
              <a:rPr lang="en-US" dirty="0" smtClean="0"/>
              <a:t>Click again for the next star to appear</a:t>
            </a:r>
          </a:p>
          <a:p>
            <a:r>
              <a:rPr lang="en-US" dirty="0" smtClean="0"/>
              <a:t>Continue until you have named all the tribes</a:t>
            </a:r>
          </a:p>
          <a:p>
            <a:r>
              <a:rPr lang="en-US" dirty="0" smtClean="0"/>
              <a:t>Give yourself 25 points for each tribe you name</a:t>
            </a:r>
          </a:p>
          <a:p>
            <a:r>
              <a:rPr lang="en-US" dirty="0" smtClean="0"/>
              <a:t>Try to get to 100 points for a perfect score</a:t>
            </a:r>
          </a:p>
          <a:p>
            <a:pPr marL="68580" indent="0" algn="ctr">
              <a:buNone/>
            </a:pPr>
            <a:r>
              <a:rPr lang="en-US" smtClean="0"/>
              <a:t>Good Luck!!!!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67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66800"/>
            <a:ext cx="7024744" cy="57253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Guess the Indian Territory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" y="1683054"/>
            <a:ext cx="4800600" cy="5463626"/>
          </a:xfrm>
        </p:spPr>
      </p:pic>
      <p:sp>
        <p:nvSpPr>
          <p:cNvPr id="6" name="TextBox 5"/>
          <p:cNvSpPr txBox="1"/>
          <p:nvPr/>
        </p:nvSpPr>
        <p:spPr>
          <a:xfrm>
            <a:off x="5562600" y="1752599"/>
            <a:ext cx="27432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Creek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sz="2400" dirty="0" smtClean="0"/>
              <a:t>Chickasaw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Choctaw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Cherokee</a:t>
            </a:r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7" name="5-Point Star 6"/>
          <p:cNvSpPr/>
          <p:nvPr/>
        </p:nvSpPr>
        <p:spPr>
          <a:xfrm>
            <a:off x="2971800" y="4047722"/>
            <a:ext cx="4572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-Point Star 8"/>
          <p:cNvSpPr/>
          <p:nvPr/>
        </p:nvSpPr>
        <p:spPr>
          <a:xfrm>
            <a:off x="1447800" y="4534826"/>
            <a:ext cx="4572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/>
          <p:cNvSpPr/>
          <p:nvPr/>
        </p:nvSpPr>
        <p:spPr>
          <a:xfrm>
            <a:off x="1676400" y="3048000"/>
            <a:ext cx="4572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/>
          <p:cNvSpPr/>
          <p:nvPr/>
        </p:nvSpPr>
        <p:spPr>
          <a:xfrm>
            <a:off x="2743200" y="2341418"/>
            <a:ext cx="457200" cy="4572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743200" y="4807360"/>
            <a:ext cx="8579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Creek</a:t>
            </a:r>
            <a:endParaRPr lang="en-US" dirty="0" smtClean="0"/>
          </a:p>
        </p:txBody>
      </p:sp>
      <p:sp>
        <p:nvSpPr>
          <p:cNvPr id="14" name="Rectangle 13"/>
          <p:cNvSpPr/>
          <p:nvPr/>
        </p:nvSpPr>
        <p:spPr>
          <a:xfrm>
            <a:off x="1066800" y="2863334"/>
            <a:ext cx="14205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Chickasaw</a:t>
            </a:r>
            <a:endParaRPr lang="en-US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920264" y="5038147"/>
            <a:ext cx="1241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Choctaw</a:t>
            </a:r>
            <a:endParaRPr lang="en-US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2778822" y="2429286"/>
            <a:ext cx="1300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Cherokee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34434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2" grpId="0" animBg="1"/>
      <p:bldP spid="13" grpId="0"/>
      <p:bldP spid="14" grpId="0"/>
      <p:bldP spid="15" grpId="0"/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Way to Go!!!!!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 algn="ctr">
              <a:buNone/>
            </a:pPr>
            <a:endParaRPr lang="en-US" dirty="0" smtClean="0"/>
          </a:p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endParaRPr lang="en-US" dirty="0" smtClean="0"/>
          </a:p>
          <a:p>
            <a:pPr marL="68580" indent="0" algn="ctr">
              <a:buNone/>
            </a:pPr>
            <a:endParaRPr lang="en-US" dirty="0"/>
          </a:p>
          <a:p>
            <a:pPr marL="68580" indent="0" algn="ctr">
              <a:buNone/>
            </a:pPr>
            <a:r>
              <a:rPr lang="en-US" dirty="0" smtClean="0"/>
              <a:t>Thanks for Playing!!!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38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17</TotalTime>
  <Words>100</Words>
  <Application>Microsoft Office PowerPoint</Application>
  <PresentationFormat>On-screen Show (4:3)</PresentationFormat>
  <Paragraphs>37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Austin</vt:lpstr>
      <vt:lpstr>Indians of Alabama</vt:lpstr>
      <vt:lpstr>Directions:</vt:lpstr>
      <vt:lpstr>Guess the Indian Territory</vt:lpstr>
      <vt:lpstr>Way to Go!!!!!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Indians of Alabama</dc:title>
  <dc:creator>Brenda Lea</dc:creator>
  <cp:lastModifiedBy>Brenda Lea</cp:lastModifiedBy>
  <cp:revision>3</cp:revision>
  <dcterms:created xsi:type="dcterms:W3CDTF">2011-12-05T05:51:53Z</dcterms:created>
  <dcterms:modified xsi:type="dcterms:W3CDTF">2011-12-05T06:09:52Z</dcterms:modified>
</cp:coreProperties>
</file>